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sldIdLst>
    <p:sldId id="312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91" r:id="rId26"/>
    <p:sldId id="292" r:id="rId27"/>
    <p:sldId id="299" r:id="rId28"/>
    <p:sldId id="300" r:id="rId29"/>
    <p:sldId id="301" r:id="rId30"/>
    <p:sldId id="302" r:id="rId31"/>
    <p:sldId id="303" r:id="rId32"/>
    <p:sldId id="304" r:id="rId33"/>
    <p:sldId id="305" r:id="rId34"/>
    <p:sldId id="306" r:id="rId35"/>
    <p:sldId id="308" r:id="rId36"/>
    <p:sldId id="309" r:id="rId37"/>
    <p:sldId id="310" r:id="rId38"/>
    <p:sldId id="311" r:id="rId3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39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379" y="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93DF6-4277-460B-AAB9-A6F0A1BA1EF4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7BE1C-DFC4-44FE-8120-E38D7E5DD8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ABC6-6F50-4EEC-8B2F-91E1F6D843D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982A5-9D85-448C-9CEA-FD4ED7BBFA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ABC6-6F50-4EEC-8B2F-91E1F6D843D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982A5-9D85-448C-9CEA-FD4ED7BBFA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ABC6-6F50-4EEC-8B2F-91E1F6D843D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982A5-9D85-448C-9CEA-FD4ED7BBFA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ABC6-6F50-4EEC-8B2F-91E1F6D843D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982A5-9D85-448C-9CEA-FD4ED7BBFA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ABC6-6F50-4EEC-8B2F-91E1F6D843D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982A5-9D85-448C-9CEA-FD4ED7BBFA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ABC6-6F50-4EEC-8B2F-91E1F6D843D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982A5-9D85-448C-9CEA-FD4ED7BBFA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ABC6-6F50-4EEC-8B2F-91E1F6D843D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982A5-9D85-448C-9CEA-FD4ED7BBFA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ABC6-6F50-4EEC-8B2F-91E1F6D843D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982A5-9D85-448C-9CEA-FD4ED7BBFA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ABC6-6F50-4EEC-8B2F-91E1F6D843D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982A5-9D85-448C-9CEA-FD4ED7BBFA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ABC6-6F50-4EEC-8B2F-91E1F6D843D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982A5-9D85-448C-9CEA-FD4ED7BBFA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ABC6-6F50-4EEC-8B2F-91E1F6D843D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982A5-9D85-448C-9CEA-FD4ED7BBFA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6ABC6-6F50-4EEC-8B2F-91E1F6D843DB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982A5-9D85-448C-9CEA-FD4ED7BBFAF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1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8"/>
          <p:cNvSpPr txBox="1"/>
          <p:nvPr>
            <p:custDataLst>
              <p:tags r:id="rId1"/>
            </p:custDataLst>
          </p:nvPr>
        </p:nvSpPr>
        <p:spPr>
          <a:xfrm>
            <a:off x="2179674" y="1937273"/>
            <a:ext cx="7620000" cy="31692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0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优秀员工</a:t>
            </a:r>
          </a:p>
          <a:p>
            <a:pPr algn="ctr"/>
            <a:r>
              <a:rPr lang="zh-CN" altLang="en-US" sz="100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表彰大会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26"/>
          <p:cNvSpPr txBox="1"/>
          <p:nvPr>
            <p:custDataLst>
              <p:tags r:id="rId1"/>
            </p:custDataLst>
          </p:nvPr>
        </p:nvSpPr>
        <p:spPr>
          <a:xfrm>
            <a:off x="2286000" y="1983863"/>
            <a:ext cx="7620000" cy="26468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6600" b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</a:t>
            </a:r>
          </a:p>
        </p:txBody>
      </p:sp>
      <p:sp>
        <p:nvSpPr>
          <p:cNvPr id="3" name="PA-文本框 26"/>
          <p:cNvSpPr txBox="1"/>
          <p:nvPr>
            <p:custDataLst>
              <p:tags r:id="rId2"/>
            </p:custDataLst>
          </p:nvPr>
        </p:nvSpPr>
        <p:spPr>
          <a:xfrm>
            <a:off x="2286000" y="1983863"/>
            <a:ext cx="7620000" cy="26468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6600" b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</a:t>
            </a:r>
          </a:p>
        </p:txBody>
      </p:sp>
      <p:sp>
        <p:nvSpPr>
          <p:cNvPr id="4" name="矩形 3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6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5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92000" y="192000"/>
                                    </p:animScale>
                                    <p:anim to="" calcmode="lin" valueType="num">
                                      <p:cBhvr>
                                        <p:cTn id="13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9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9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" dur="1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28"/>
          <p:cNvSpPr txBox="1"/>
          <p:nvPr>
            <p:custDataLst>
              <p:tags r:id="rId1"/>
            </p:custDataLst>
          </p:nvPr>
        </p:nvSpPr>
        <p:spPr>
          <a:xfrm>
            <a:off x="2919203" y="2105561"/>
            <a:ext cx="7007221" cy="2646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5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600" b="1" dirty="0">
                <a:solidFill>
                  <a:schemeClr val="accent4"/>
                </a:solidFill>
              </a:rPr>
              <a:t>你们的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29"/>
          <p:cNvSpPr txBox="1"/>
          <p:nvPr>
            <p:custDataLst>
              <p:tags r:id="rId1"/>
            </p:custDataLst>
          </p:nvPr>
        </p:nvSpPr>
        <p:spPr>
          <a:xfrm>
            <a:off x="2286000" y="1675387"/>
            <a:ext cx="7620000" cy="37702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239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努力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"/>
    </mc:Choice>
    <mc:Fallback xmlns=""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30"/>
          <p:cNvSpPr txBox="1"/>
          <p:nvPr>
            <p:custDataLst>
              <p:tags r:id="rId1"/>
            </p:custDataLst>
          </p:nvPr>
        </p:nvSpPr>
        <p:spPr>
          <a:xfrm>
            <a:off x="2286000" y="2644170"/>
            <a:ext cx="7620000" cy="15696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9600" b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31"/>
          <p:cNvSpPr txBox="1"/>
          <p:nvPr>
            <p:custDataLst>
              <p:tags r:id="rId1"/>
            </p:custDataLst>
          </p:nvPr>
        </p:nvSpPr>
        <p:spPr>
          <a:xfrm>
            <a:off x="2286000" y="2767280"/>
            <a:ext cx="7620000" cy="13234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8000" b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才有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57750" y="2512490"/>
            <a:ext cx="825564" cy="18620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5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1500" b="1" dirty="0">
                <a:solidFill>
                  <a:schemeClr val="accent4"/>
                </a:solidFill>
              </a:rPr>
              <a:t>现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683250" y="2512490"/>
            <a:ext cx="825564" cy="18620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5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1500" b="1" dirty="0">
                <a:solidFill>
                  <a:schemeClr val="accent4"/>
                </a:solidFill>
              </a:rPr>
              <a:t>在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508814" y="2512490"/>
            <a:ext cx="825564" cy="18620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5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1500" b="1" dirty="0">
                <a:solidFill>
                  <a:schemeClr val="accent4"/>
                </a:solidFill>
              </a:rPr>
              <a:t>的</a:t>
            </a:r>
          </a:p>
        </p:txBody>
      </p:sp>
      <p:sp>
        <p:nvSpPr>
          <p:cNvPr id="6" name="矩形 5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/>
              </a:solidFill>
            </a:endParaRPr>
          </a:p>
        </p:txBody>
      </p:sp>
      <p:sp>
        <p:nvSpPr>
          <p:cNvPr id="2" name="PA-文本框 33"/>
          <p:cNvSpPr txBox="1"/>
          <p:nvPr>
            <p:custDataLst>
              <p:tags r:id="rId1"/>
            </p:custDataLst>
          </p:nvPr>
        </p:nvSpPr>
        <p:spPr>
          <a:xfrm>
            <a:off x="2286000" y="1543868"/>
            <a:ext cx="7620000" cy="37702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23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成就</a:t>
            </a:r>
          </a:p>
        </p:txBody>
      </p:sp>
      <p:sp>
        <p:nvSpPr>
          <p:cNvPr id="4" name="矩形 3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"/>
    </mc:Choice>
    <mc:Fallback xmlns=""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34"/>
          <p:cNvSpPr txBox="1"/>
          <p:nvPr>
            <p:custDataLst>
              <p:tags r:id="rId1"/>
            </p:custDataLst>
          </p:nvPr>
        </p:nvSpPr>
        <p:spPr>
          <a:xfrm>
            <a:off x="2286000" y="2321004"/>
            <a:ext cx="7620000" cy="22159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3800" b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45"/>
          <p:cNvSpPr txBox="1"/>
          <p:nvPr>
            <p:custDataLst>
              <p:tags r:id="rId1"/>
            </p:custDataLst>
          </p:nvPr>
        </p:nvSpPr>
        <p:spPr>
          <a:xfrm>
            <a:off x="2286000" y="2105561"/>
            <a:ext cx="7620000" cy="26468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6600" b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46"/>
          <p:cNvSpPr txBox="1"/>
          <p:nvPr>
            <p:custDataLst>
              <p:tags r:id="rId1"/>
            </p:custDataLst>
          </p:nvPr>
        </p:nvSpPr>
        <p:spPr>
          <a:xfrm>
            <a:off x="2286000" y="2173246"/>
            <a:ext cx="7620000" cy="22159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38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</a:t>
            </a:r>
          </a:p>
        </p:txBody>
      </p:sp>
      <p:sp>
        <p:nvSpPr>
          <p:cNvPr id="3" name="PA-文本框 46"/>
          <p:cNvSpPr txBox="1"/>
          <p:nvPr>
            <p:custDataLst>
              <p:tags r:id="rId2"/>
            </p:custDataLst>
          </p:nvPr>
        </p:nvSpPr>
        <p:spPr>
          <a:xfrm>
            <a:off x="2286000" y="2173246"/>
            <a:ext cx="7620000" cy="22159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38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</a:t>
            </a:r>
          </a:p>
        </p:txBody>
      </p:sp>
      <p:sp>
        <p:nvSpPr>
          <p:cNvPr id="4" name="矩形 3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"/>
    </mc:Choice>
    <mc:Fallback xmlns=""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92000" y="192000"/>
                                    </p:animScale>
                                    <p:anim to="" calcmode="lin" valueType="num">
                                      <p:cBhvr>
                                        <p:cTn id="13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9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9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8"/>
          <p:cNvSpPr txBox="1"/>
          <p:nvPr>
            <p:custDataLst>
              <p:tags r:id="rId1"/>
            </p:custDataLst>
          </p:nvPr>
        </p:nvSpPr>
        <p:spPr>
          <a:xfrm>
            <a:off x="2286000" y="1543868"/>
            <a:ext cx="7620000" cy="37702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239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47"/>
          <p:cNvSpPr txBox="1"/>
          <p:nvPr>
            <p:custDataLst>
              <p:tags r:id="rId1"/>
            </p:custDataLst>
          </p:nvPr>
        </p:nvSpPr>
        <p:spPr>
          <a:xfrm>
            <a:off x="2286000" y="1851645"/>
            <a:ext cx="7620000" cy="3154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9900" b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48"/>
          <p:cNvSpPr txBox="1"/>
          <p:nvPr>
            <p:custDataLst>
              <p:tags r:id="rId1"/>
            </p:custDataLst>
          </p:nvPr>
        </p:nvSpPr>
        <p:spPr>
          <a:xfrm>
            <a:off x="2286000" y="2967335"/>
            <a:ext cx="7620000" cy="144655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8800" b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才能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PA-文本框 49"/>
          <p:cNvSpPr txBox="1"/>
          <p:nvPr>
            <p:custDataLst>
              <p:tags r:id="rId1"/>
            </p:custDataLst>
          </p:nvPr>
        </p:nvSpPr>
        <p:spPr>
          <a:xfrm>
            <a:off x="0" y="2518444"/>
            <a:ext cx="12192000" cy="15696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9600" b="1">
                <a:latin typeface="微软雅黑" panose="020B0503020204020204" pitchFamily="34" charset="-122"/>
                <a:ea typeface="微软雅黑" panose="020B0503020204020204" pitchFamily="34" charset="-122"/>
              </a:rPr>
              <a:t>脚踏实地</a:t>
            </a:r>
          </a:p>
        </p:txBody>
      </p:sp>
      <p:sp>
        <p:nvSpPr>
          <p:cNvPr id="4" name="矩形 3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"/>
    </mc:Choice>
    <mc:Fallback xmlns=""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51"/>
          <p:cNvSpPr txBox="1"/>
          <p:nvPr>
            <p:custDataLst>
              <p:tags r:id="rId1"/>
            </p:custDataLst>
          </p:nvPr>
        </p:nvSpPr>
        <p:spPr>
          <a:xfrm>
            <a:off x="4603686" y="1905506"/>
            <a:ext cx="2984628" cy="304698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47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9600" b="1" dirty="0">
                <a:solidFill>
                  <a:schemeClr val="accent4"/>
                </a:solidFill>
              </a:rPr>
              <a:t>风雨无阻</a:t>
            </a:r>
          </a:p>
        </p:txBody>
      </p:sp>
      <p:sp>
        <p:nvSpPr>
          <p:cNvPr id="4" name="矩形 3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"/>
    </mc:Choice>
    <mc:Fallback xmlns=""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52"/>
          <p:cNvSpPr txBox="1"/>
          <p:nvPr>
            <p:custDataLst>
              <p:tags r:id="rId1"/>
            </p:custDataLst>
          </p:nvPr>
        </p:nvSpPr>
        <p:spPr>
          <a:xfrm>
            <a:off x="0" y="2497976"/>
            <a:ext cx="12192000" cy="18620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15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一路前行</a:t>
            </a:r>
          </a:p>
        </p:txBody>
      </p:sp>
      <p:sp>
        <p:nvSpPr>
          <p:cNvPr id="4" name="矩形 3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"/>
    </mc:Choice>
    <mc:Fallback xmlns=""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55"/>
          <p:cNvSpPr txBox="1"/>
          <p:nvPr>
            <p:custDataLst>
              <p:tags r:id="rId1"/>
            </p:custDataLst>
          </p:nvPr>
        </p:nvSpPr>
        <p:spPr>
          <a:xfrm>
            <a:off x="1016000" y="1851645"/>
            <a:ext cx="10160000" cy="3154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9900" b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有志者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56"/>
          <p:cNvSpPr txBox="1"/>
          <p:nvPr>
            <p:custDataLst>
              <p:tags r:id="rId1"/>
            </p:custDataLst>
          </p:nvPr>
        </p:nvSpPr>
        <p:spPr>
          <a:xfrm>
            <a:off x="1016000" y="1851645"/>
            <a:ext cx="10160000" cy="3154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9900" b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事竟成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"/>
    </mc:Choice>
    <mc:Fallback xmlns=""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4"/>
              </a:solidFill>
            </a:endParaRPr>
          </a:p>
        </p:txBody>
      </p:sp>
      <p:sp>
        <p:nvSpPr>
          <p:cNvPr id="2" name="PA-文本框 63"/>
          <p:cNvSpPr txBox="1"/>
          <p:nvPr>
            <p:custDataLst>
              <p:tags r:id="rId1"/>
            </p:custDataLst>
          </p:nvPr>
        </p:nvSpPr>
        <p:spPr>
          <a:xfrm>
            <a:off x="2286000" y="1751634"/>
            <a:ext cx="7620000" cy="37702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23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</a:t>
            </a:r>
          </a:p>
        </p:txBody>
      </p:sp>
      <p:sp>
        <p:nvSpPr>
          <p:cNvPr id="5" name="矩形 4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29629" y="2105561"/>
            <a:ext cx="927164" cy="26468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73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600" b="1">
                <a:solidFill>
                  <a:schemeClr val="accent4"/>
                </a:solidFill>
              </a:rPr>
              <a:t>让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632450" y="2105561"/>
            <a:ext cx="927164" cy="26468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73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600" b="1">
                <a:solidFill>
                  <a:schemeClr val="accent4"/>
                </a:solidFill>
              </a:rPr>
              <a:t>我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35271" y="2105561"/>
            <a:ext cx="927164" cy="26468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73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600" b="1" dirty="0">
                <a:solidFill>
                  <a:schemeClr val="accent4"/>
                </a:solidFill>
              </a:rPr>
              <a:t>们</a:t>
            </a:r>
          </a:p>
        </p:txBody>
      </p:sp>
      <p:sp>
        <p:nvSpPr>
          <p:cNvPr id="6" name="矩形 5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8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65"/>
          <p:cNvSpPr txBox="1"/>
          <p:nvPr>
            <p:custDataLst>
              <p:tags r:id="rId1"/>
            </p:custDataLst>
          </p:nvPr>
        </p:nvSpPr>
        <p:spPr>
          <a:xfrm>
            <a:off x="2286000" y="2105561"/>
            <a:ext cx="7620000" cy="26468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66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一起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9"/>
          <p:cNvSpPr txBox="1"/>
          <p:nvPr>
            <p:custDataLst>
              <p:tags r:id="rId1"/>
            </p:custDataLst>
          </p:nvPr>
        </p:nvSpPr>
        <p:spPr>
          <a:xfrm>
            <a:off x="2286000" y="1851645"/>
            <a:ext cx="7620000" cy="3154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9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192000" y="192000"/>
                                    </p:animScale>
                                    <p:anim to="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66"/>
          <p:cNvSpPr txBox="1"/>
          <p:nvPr>
            <p:custDataLst>
              <p:tags r:id="rId1"/>
            </p:custDataLst>
          </p:nvPr>
        </p:nvSpPr>
        <p:spPr>
          <a:xfrm>
            <a:off x="3556000" y="1851645"/>
            <a:ext cx="5080000" cy="3154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9900" b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68"/>
          <p:cNvSpPr txBox="1"/>
          <p:nvPr>
            <p:custDataLst>
              <p:tags r:id="rId1"/>
            </p:custDataLst>
          </p:nvPr>
        </p:nvSpPr>
        <p:spPr>
          <a:xfrm>
            <a:off x="5029136" y="932712"/>
            <a:ext cx="2133728" cy="520142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5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600">
                <a:solidFill>
                  <a:schemeClr val="accent4"/>
                </a:solidFill>
              </a:rPr>
              <a:t>聆听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685673" y="685673"/>
                                    </p:animScale>
                                    <p:anim to="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21154" y="1905506"/>
            <a:ext cx="1174846" cy="304698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3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9600" b="1" dirty="0">
                <a:solidFill>
                  <a:srgbClr val="FF0000"/>
                </a:solidFill>
              </a:rPr>
              <a:t>优秀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096000" y="1905506"/>
            <a:ext cx="1174846" cy="304698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3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9600" b="1">
                <a:solidFill>
                  <a:srgbClr val="FF0000"/>
                </a:solidFill>
              </a:rPr>
              <a:t>员工</a:t>
            </a:r>
          </a:p>
        </p:txBody>
      </p:sp>
      <p:sp>
        <p:nvSpPr>
          <p:cNvPr id="5" name="矩形 4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"/>
    </mc:Choice>
    <mc:Fallback xmlns=""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70"/>
          <p:cNvSpPr txBox="1"/>
          <p:nvPr>
            <p:custDataLst>
              <p:tags r:id="rId1"/>
            </p:custDataLst>
          </p:nvPr>
        </p:nvSpPr>
        <p:spPr>
          <a:xfrm>
            <a:off x="3556000" y="1851645"/>
            <a:ext cx="5080000" cy="3154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9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72"/>
          <p:cNvSpPr txBox="1"/>
          <p:nvPr>
            <p:custDataLst>
              <p:tags r:id="rId1"/>
            </p:custDataLst>
          </p:nvPr>
        </p:nvSpPr>
        <p:spPr>
          <a:xfrm>
            <a:off x="1204686" y="1543868"/>
            <a:ext cx="9782628" cy="37702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7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3900" b="1" dirty="0">
                <a:solidFill>
                  <a:schemeClr val="accent4"/>
                </a:solidFill>
              </a:rPr>
              <a:t>心声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"/>
    </mc:Choice>
    <mc:Fallback xmlns=""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5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80000">
                                          <p:val>
                                            <p:strVal val="#ppt_w*0.8"/>
                                          </p:val>
                                        </p:tav>
                                        <p:tav tm="90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5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80000">
                                          <p:val>
                                            <p:strVal val="#ppt_h*0.8"/>
                                          </p:val>
                                        </p:tav>
                                        <p:tav tm="90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75"/>
          <p:cNvSpPr txBox="1"/>
          <p:nvPr>
            <p:custDataLst>
              <p:tags r:id="rId1"/>
            </p:custDataLst>
          </p:nvPr>
        </p:nvSpPr>
        <p:spPr>
          <a:xfrm>
            <a:off x="1538514" y="2427506"/>
            <a:ext cx="9114972" cy="221599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>
              <a:defRPr sz="73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3800" b="1">
                <a:solidFill>
                  <a:srgbClr val="FF0000"/>
                </a:solidFill>
              </a:rPr>
              <a:t>优秀员工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76"/>
          <p:cNvSpPr txBox="1"/>
          <p:nvPr>
            <p:custDataLst>
              <p:tags r:id="rId1"/>
            </p:custDataLst>
          </p:nvPr>
        </p:nvSpPr>
        <p:spPr>
          <a:xfrm>
            <a:off x="0" y="2497976"/>
            <a:ext cx="12192000" cy="18620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15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表彰大会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"/>
    </mc:Choice>
    <mc:Fallback xmlns=""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9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77"/>
          <p:cNvSpPr txBox="1"/>
          <p:nvPr>
            <p:custDataLst>
              <p:tags r:id="rId1"/>
            </p:custDataLst>
          </p:nvPr>
        </p:nvSpPr>
        <p:spPr>
          <a:xfrm>
            <a:off x="2286000" y="1422001"/>
            <a:ext cx="7620000" cy="37702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23900" b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02383047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2"/>
                                          </p:val>
                                        </p:tav>
                                      </p:tavLst>
                                    </p:anim>
                                    <p:anim to="" calcmode="discrete" valueType="num">
                                      <p:cBhvr>
                                        <p:cTn id="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visible"/>
                                          </p:val>
                                        </p:tav>
                                        <p:tav tm="30000">
                                          <p:val>
                                            <p:strVal val="visible"/>
                                          </p:val>
                                        </p:tav>
                                        <p:tav tm="100000">
                                          <p:val>
                                            <p:strVal val="hidden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78"/>
          <p:cNvSpPr txBox="1"/>
          <p:nvPr>
            <p:custDataLst>
              <p:tags r:id="rId1"/>
            </p:custDataLst>
          </p:nvPr>
        </p:nvSpPr>
        <p:spPr>
          <a:xfrm>
            <a:off x="2286000" y="1558382"/>
            <a:ext cx="7620000" cy="37702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23900" b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</a:p>
        </p:txBody>
      </p:sp>
      <p:sp>
        <p:nvSpPr>
          <p:cNvPr id="3" name="PA-文本框 78"/>
          <p:cNvSpPr txBox="1"/>
          <p:nvPr>
            <p:custDataLst>
              <p:tags r:id="rId2"/>
            </p:custDataLst>
          </p:nvPr>
        </p:nvSpPr>
        <p:spPr>
          <a:xfrm>
            <a:off x="2286000" y="1558382"/>
            <a:ext cx="7620000" cy="377026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23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</a:p>
        </p:txBody>
      </p:sp>
      <p:sp>
        <p:nvSpPr>
          <p:cNvPr id="4" name="矩形 3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92000" y="192000"/>
                                    </p:animScale>
                                    <p:anim to="" calcmode="lin" valueType="num">
                                      <p:cBhvr>
                                        <p:cTn id="13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9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9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20"/>
          <p:cNvSpPr txBox="1"/>
          <p:nvPr>
            <p:custDataLst>
              <p:tags r:id="rId1"/>
            </p:custDataLst>
          </p:nvPr>
        </p:nvSpPr>
        <p:spPr>
          <a:xfrm>
            <a:off x="2286000" y="1856010"/>
            <a:ext cx="7620000" cy="26468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66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欢聚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"/>
    </mc:Choice>
    <mc:Fallback xmlns=""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21"/>
          <p:cNvSpPr txBox="1"/>
          <p:nvPr>
            <p:custDataLst>
              <p:tags r:id="rId1"/>
            </p:custDataLst>
          </p:nvPr>
        </p:nvSpPr>
        <p:spPr>
          <a:xfrm>
            <a:off x="2286000" y="3429000"/>
            <a:ext cx="7620000" cy="26468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66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一堂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8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22"/>
          <p:cNvSpPr txBox="1"/>
          <p:nvPr>
            <p:custDataLst>
              <p:tags r:id="rId1"/>
            </p:custDataLst>
          </p:nvPr>
        </p:nvSpPr>
        <p:spPr>
          <a:xfrm>
            <a:off x="2286000" y="2767280"/>
            <a:ext cx="7620000" cy="13234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8000" b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</a:t>
            </a:r>
          </a:p>
        </p:txBody>
      </p:sp>
      <p:sp>
        <p:nvSpPr>
          <p:cNvPr id="3" name="矩形 2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38" repeatCount="3000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75000">
                                          <p:val>
                                            <p:strVal val="#ppt_y-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08600" y="2105561"/>
            <a:ext cx="787464" cy="26468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600" b="1" dirty="0">
                <a:solidFill>
                  <a:schemeClr val="accent4"/>
                </a:solidFill>
              </a:rPr>
              <a:t>我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096064" y="2105561"/>
            <a:ext cx="787464" cy="26468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>
            <a:defPPr>
              <a:defRPr lang="zh-CN"/>
            </a:defPPr>
            <a:lvl1pPr algn="ctr">
              <a:defRPr sz="6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600" b="1">
                <a:solidFill>
                  <a:schemeClr val="accent4"/>
                </a:solidFill>
              </a:rPr>
              <a:t>们</a:t>
            </a:r>
          </a:p>
        </p:txBody>
      </p:sp>
      <p:sp>
        <p:nvSpPr>
          <p:cNvPr id="5" name="矩形 4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-0.05 0" pathEditMode="relative">
                                      <p:cBhvr>
                                        <p:cTn id="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9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0.9"/>
                                          </p:val>
                                        </p:tav>
                                      </p:tavLst>
                                    </p:anim>
                                    <p:animMotion origin="layout" path="M 0 0 L 0.05 0" pathEditMode="relative">
                                      <p:cBhvr>
                                        <p:cTn id="1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24"/>
          <p:cNvSpPr txBox="1"/>
          <p:nvPr>
            <p:custDataLst>
              <p:tags r:id="rId1"/>
            </p:custDataLst>
          </p:nvPr>
        </p:nvSpPr>
        <p:spPr>
          <a:xfrm>
            <a:off x="2286000" y="1901670"/>
            <a:ext cx="7620000" cy="26468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6600" b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感慨</a:t>
            </a:r>
          </a:p>
        </p:txBody>
      </p:sp>
      <p:sp>
        <p:nvSpPr>
          <p:cNvPr id="3" name="PA-文本框 24"/>
          <p:cNvSpPr txBox="1"/>
          <p:nvPr>
            <p:custDataLst>
              <p:tags r:id="rId2"/>
            </p:custDataLst>
          </p:nvPr>
        </p:nvSpPr>
        <p:spPr>
          <a:xfrm>
            <a:off x="2286000" y="1901670"/>
            <a:ext cx="7620000" cy="26468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6600" b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感慨</a:t>
            </a:r>
          </a:p>
        </p:txBody>
      </p:sp>
      <p:sp>
        <p:nvSpPr>
          <p:cNvPr id="4" name="矩形 3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"/>
    </mc:Choice>
    <mc:Fallback xmlns="">
      <p:transition spd="slow" advTm="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25"/>
          <p:cNvSpPr txBox="1"/>
          <p:nvPr>
            <p:custDataLst>
              <p:tags r:id="rId1"/>
            </p:custDataLst>
          </p:nvPr>
        </p:nvSpPr>
        <p:spPr>
          <a:xfrm>
            <a:off x="2286000" y="2105561"/>
            <a:ext cx="7620000" cy="26468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6600" b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万千</a:t>
            </a:r>
          </a:p>
        </p:txBody>
      </p:sp>
      <p:sp>
        <p:nvSpPr>
          <p:cNvPr id="3" name="PA-文本框 25"/>
          <p:cNvSpPr txBox="1"/>
          <p:nvPr>
            <p:custDataLst>
              <p:tags r:id="rId2"/>
            </p:custDataLst>
          </p:nvPr>
        </p:nvSpPr>
        <p:spPr>
          <a:xfrm>
            <a:off x="2286000" y="2105561"/>
            <a:ext cx="7620000" cy="26468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zh-CN" altLang="en-US" sz="16600" b="1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万千</a:t>
            </a:r>
          </a:p>
        </p:txBody>
      </p:sp>
      <p:sp>
        <p:nvSpPr>
          <p:cNvPr id="4" name="矩形 3"/>
          <p:cNvSpPr/>
          <p:nvPr/>
        </p:nvSpPr>
        <p:spPr>
          <a:xfrm>
            <a:off x="364503" y="230957"/>
            <a:ext cx="11462994" cy="6381946"/>
          </a:xfrm>
          <a:prstGeom prst="rect">
            <a:avLst/>
          </a:prstGeom>
          <a:noFill/>
          <a:ln w="142875" cap="rnd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"/>
    </mc:Choice>
    <mc:Fallback xmlns="">
      <p:transition spd="slow" advTm="4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92000" y="192000"/>
                                    </p:animScale>
                                    <p:anim to="" calcmode="lin" valueType="num">
                                      <p:cBhvr>
                                        <p:cTn id="13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1.9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1.9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Office PowerPoint</Application>
  <PresentationFormat>宽屏</PresentationFormat>
  <Paragraphs>50</Paragraphs>
  <Slides>38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43" baseType="lpstr">
      <vt:lpstr>等线</vt:lpstr>
      <vt:lpstr>等线 Light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孤 荷凌寒</cp:lastModifiedBy>
  <cp:revision>14</cp:revision>
  <dcterms:created xsi:type="dcterms:W3CDTF">2018-05-23T16:36:00Z</dcterms:created>
  <dcterms:modified xsi:type="dcterms:W3CDTF">2020-05-08T12:48:58Z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